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 varScale="1">
        <p:scale>
          <a:sx n="44" d="100"/>
          <a:sy n="44" d="100"/>
        </p:scale>
        <p:origin x="54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12DD75-D845-41A8-91DB-86B9B4E0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B6C261-FA09-49E8-A2B9-87825757A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6A22F1-D10B-4547-B837-9E740D1C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203A59-AC1F-45AE-A16F-959EAB3A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6EAD2A-CB51-4612-924F-8498F716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24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D9CE63-2CBC-4804-A941-841EA997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9C7FDE-4F09-43E7-B68C-A091A869C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E03C04-43F1-4F86-AD6C-C5C68C74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FF8993-EA94-4F27-BEFB-DF5DE7A3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81386D-DF74-4E35-8C45-DF2321E3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84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39B89DB-FD5E-4A97-8440-0E005962C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50FDDD-3696-4AC9-91DE-C9AF072C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89863B-10E2-4742-97BE-4243E256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76784-15DC-47A8-8741-189FF68D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45B156-1660-4134-A4D9-7252CCA0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416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2328BD-F4A1-45C8-8AA7-C5803CA4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7B0354-F5E8-4393-9AF8-5B0F611B3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1A121C-6A64-4973-9663-39FBCF9E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7EAFC-CFD3-46E3-9B61-8AF7EEDA4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9F817C-E35E-4A83-A35A-F8272152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48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DA709D-63E1-4E44-A538-37302B3B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FE4F98-CE80-4267-9383-78C63D90A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20225D-96CD-4B81-9CAC-D9E36E68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52B95E-2108-4729-9615-3244379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C5718C-0746-4F99-80FE-8FE122A8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6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B4D318-A9F0-4129-90C5-10B363CCA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B9321E-1892-4F62-AFF2-66715E30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E28694-1785-468D-8DB6-EA5879C3E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72944C-28C8-41E7-8501-A417AD50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41E3EB-7C53-47F9-A10B-B1265FEC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486501-AEBE-4E16-AF4B-8E834D10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641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B2E6AC-4012-4C52-8E35-DE9F864E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07E4FA-A8FE-4324-96CD-4FA671065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757DAF-B7A7-4CD4-8FDF-53E341A70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4EBAD9A-0AF4-4171-9379-181A441C7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FE339FD-374C-4234-883E-7FA34E467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9A60D43-4263-40D4-AC74-B03833C0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905BD56-1400-4717-BEDF-FBE8E208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73E6188-3583-4567-A0C3-D3CCD85A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09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CA80D-885A-4BC9-99A4-43997254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CF6AEE-1D30-4367-AF98-A85ABDB7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61FD061-7A68-4C16-B567-12DEC7E7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DC48829-FE38-47CB-BD02-C28BA983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76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76A3DE5-BC9C-4C2F-86E6-DC1D462C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49987F-AD10-46B9-88E2-EC17418B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0B6DC6-2226-430B-ACB3-046D8A50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530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0BB1EC-4D74-4029-B340-74298B83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9836D7-C3C9-4C36-BCD8-053782C92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0F31B4-91DF-48D1-89CD-CC1E1BA3A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579D45-4903-4D41-B559-E237120F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96A617-CAC7-4B58-842F-856194D9B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1EED1E-EA20-48B1-BAA5-FCB6628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34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1A42FF-FA5C-4364-B1A9-D7F36B5D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93DA908-EA97-4B04-A40B-FEE10560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B62534-D9F9-4452-9FDD-A96D27D1C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E36D71F-4B98-4A2C-A3D8-722460D2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8BA4A8-A5C9-4CAB-A47E-77A753D6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4599EC-5EEF-46E2-8E32-188516F0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42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1A48F98-3601-4C83-9D5B-81F74804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426FED-C7FC-4767-B0E3-6D1E1F7AA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DACFB5-4DA1-4D39-B813-73E89D9B0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5E462-1FDA-4B57-A75E-A6CE86A66374}" type="datetimeFigureOut">
              <a:rPr kumimoji="1" lang="ja-JP" altLang="en-US" smtClean="0"/>
              <a:t>2018/8/10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6C8843-1F23-49F1-BC9F-638E6BC57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61DDA6-003D-4AA6-97A7-3F5D9B22A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0F423-73E8-4BA9-9E20-2C91EB10A4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48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00FB7-95A2-48EB-9E83-FD18F4765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一筆書きパズル「色彩」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B0BCAD-CD46-46EE-B952-D0CADEFFD5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ja-JP" altLang="en-US" dirty="0" err="1"/>
              <a:t>こあだん</a:t>
            </a:r>
            <a:r>
              <a:rPr kumimoji="1" lang="ja-JP" altLang="en-US" dirty="0"/>
              <a:t>プ</a:t>
            </a:r>
          </a:p>
        </p:txBody>
      </p:sp>
    </p:spTree>
    <p:extLst>
      <p:ext uri="{BB962C8B-B14F-4D97-AF65-F5344CB8AC3E}">
        <p14:creationId xmlns:p14="http://schemas.microsoft.com/office/powerpoint/2010/main" val="141575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A622F-3FCB-4978-B355-A0966F19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目的、作成理由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177AD3-3C63-424D-8FB5-7E1623EEB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すごいコール＆レスポンスを作ろう</a:t>
            </a:r>
            <a:endParaRPr lang="en-US" altLang="ja-JP" dirty="0"/>
          </a:p>
          <a:p>
            <a:pPr lvl="1"/>
            <a:r>
              <a:rPr kumimoji="1" lang="ja-JP" altLang="en-US" dirty="0"/>
              <a:t>多くの人がサービスを利用できる</a:t>
            </a:r>
            <a:endParaRPr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－＞</a:t>
            </a:r>
            <a:r>
              <a:rPr kumimoji="1" lang="en-US" altLang="ja-JP" dirty="0"/>
              <a:t>web</a:t>
            </a:r>
            <a:r>
              <a:rPr kumimoji="1" lang="ja-JP" altLang="en-US" dirty="0"/>
              <a:t>上で動かせるものにしたい</a:t>
            </a:r>
            <a:endParaRPr kumimoji="1" lang="en-US" altLang="ja-JP" dirty="0"/>
          </a:p>
          <a:p>
            <a:pPr marL="914400" lvl="2" indent="0">
              <a:buNone/>
            </a:pPr>
            <a:r>
              <a:rPr kumimoji="1" lang="ja-JP" altLang="en-US" dirty="0"/>
              <a:t>－＞誰でもできるゲームにしたい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085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64EE2-2F8E-4AFC-8565-22F1D596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作品の紹介、アピールポイント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52F49148-0020-4059-85AD-3C7D736EF2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588" y="1825625"/>
            <a:ext cx="8631237" cy="4351338"/>
          </a:xfrm>
        </p:spPr>
      </p:pic>
    </p:spTree>
    <p:extLst>
      <p:ext uri="{BB962C8B-B14F-4D97-AF65-F5344CB8AC3E}">
        <p14:creationId xmlns:p14="http://schemas.microsoft.com/office/powerpoint/2010/main" val="336955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828E6-A572-4712-9701-B0B4F4D4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開発環境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6E0406-F673-4DA5-9E26-8E9B5BF20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言語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－＞（確定）</a:t>
            </a:r>
            <a:r>
              <a:rPr lang="en-US" altLang="ja-JP" dirty="0" err="1"/>
              <a:t>html,css,javascript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－＞（未確定）</a:t>
            </a:r>
            <a:r>
              <a:rPr lang="en-US" altLang="ja-JP" dirty="0"/>
              <a:t>python(</a:t>
            </a:r>
            <a:r>
              <a:rPr lang="en-US" altLang="ja-JP" dirty="0" err="1"/>
              <a:t>brython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r>
              <a:rPr kumimoji="1" lang="ja-JP" altLang="en-US" dirty="0"/>
              <a:t>ライブラリ等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ja-JP" altLang="en-US" dirty="0"/>
              <a:t>－＞（確定）</a:t>
            </a:r>
            <a:r>
              <a:rPr lang="en-US" altLang="ja-JP" dirty="0" err="1"/>
              <a:t>jquery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－＞（未確定）</a:t>
            </a:r>
            <a:r>
              <a:rPr lang="en-US" altLang="ja-JP" dirty="0"/>
              <a:t>python</a:t>
            </a:r>
            <a:r>
              <a:rPr lang="ja-JP" altLang="en-US" dirty="0"/>
              <a:t>の</a:t>
            </a:r>
            <a:r>
              <a:rPr lang="en-US" altLang="ja-JP" dirty="0"/>
              <a:t>n-gram</a:t>
            </a:r>
            <a:r>
              <a:rPr lang="ja-JP" altLang="en-US" dirty="0"/>
              <a:t>等</a:t>
            </a:r>
            <a:endParaRPr lang="en-US" altLang="ja-JP" dirty="0"/>
          </a:p>
          <a:p>
            <a:r>
              <a:rPr kumimoji="1" lang="ja-JP" altLang="en-US" dirty="0"/>
              <a:t>サーバー</a:t>
            </a:r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－＞（未確定）</a:t>
            </a:r>
            <a:r>
              <a:rPr lang="en-US" altLang="ja-JP" dirty="0"/>
              <a:t>Django</a:t>
            </a:r>
            <a:r>
              <a:rPr lang="ja-JP" altLang="en-US" dirty="0"/>
              <a:t>のチュートリアルをもとに</a:t>
            </a:r>
            <a:r>
              <a:rPr lang="en-US" altLang="ja-JP" dirty="0" err="1"/>
              <a:t>pythonanywhere</a:t>
            </a:r>
            <a:r>
              <a:rPr lang="ja-JP" altLang="en-US"/>
              <a:t>にあげられたらあげたい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7611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103</Words>
  <Application>Microsoft Office PowerPoint</Application>
  <PresentationFormat>ワイド画面</PresentationFormat>
  <Paragraphs>17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一筆書きパズル「色彩」</vt:lpstr>
      <vt:lpstr>目的、作成理由</vt:lpstr>
      <vt:lpstr>作品の紹介、アピールポイント</vt:lpstr>
      <vt:lpstr>開発環境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一筆書きパズル「色彩」</dc:title>
  <dc:creator>yasuhiro</dc:creator>
  <cp:lastModifiedBy>堀部　泰弘</cp:lastModifiedBy>
  <cp:revision>4</cp:revision>
  <dcterms:created xsi:type="dcterms:W3CDTF">2018-08-10T07:24:09Z</dcterms:created>
  <dcterms:modified xsi:type="dcterms:W3CDTF">2018-08-10T07:56:57Z</dcterms:modified>
</cp:coreProperties>
</file>